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75" autoAdjust="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371600" y="696499"/>
            <a:ext cx="9448800" cy="2022638"/>
          </a:xfrm>
        </p:spPr>
        <p:txBody>
          <a:bodyPr/>
          <a:lstStyle/>
          <a:p>
            <a:pPr algn="ctr"/>
            <a:r>
              <a:rPr lang="el-GR" dirty="0" smtClean="0"/>
              <a:t>ΖΩΓΡΑΦΙΕΣ ΜΑΘΗΤΩΝ ΤΟΥ Α4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95045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l-GR" dirty="0" smtClean="0"/>
              <a:t>Η πρώτη εμφάνιση του Τηλέμαχου και της Πηνελόπης</a:t>
            </a:r>
          </a:p>
          <a:p>
            <a:pPr algn="ctr"/>
            <a:r>
              <a:rPr lang="el-GR" dirty="0" smtClean="0"/>
              <a:t>Ραψωδία α</a:t>
            </a:r>
          </a:p>
          <a:p>
            <a:pPr algn="ctr"/>
            <a:endParaRPr lang="el-GR" dirty="0" smtClean="0"/>
          </a:p>
          <a:p>
            <a:pPr algn="ctr"/>
            <a:endParaRPr lang="el-GR" dirty="0" smtClean="0"/>
          </a:p>
          <a:p>
            <a:pPr algn="ctr"/>
            <a:r>
              <a:rPr lang="el-GR" b="1" dirty="0" smtClean="0"/>
              <a:t>Δεκέμβριος </a:t>
            </a:r>
            <a:r>
              <a:rPr lang="el-GR" b="1" dirty="0"/>
              <a:t>2020</a:t>
            </a:r>
          </a:p>
          <a:p>
            <a:pPr algn="ctr"/>
            <a:endParaRPr lang="el-GR" dirty="0" smtClean="0"/>
          </a:p>
          <a:p>
            <a:pPr algn="ctr"/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33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ροεπισκόπηση εικόνα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58" y="-218941"/>
            <a:ext cx="4775662" cy="71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0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Προεπισκόπηση εικόνας"/>
          <p:cNvSpPr>
            <a:spLocks noChangeAspect="1" noChangeArrowheads="1"/>
          </p:cNvSpPr>
          <p:nvPr/>
        </p:nvSpPr>
        <p:spPr bwMode="auto">
          <a:xfrm>
            <a:off x="155574" y="-144463"/>
            <a:ext cx="4970217" cy="49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4" descr="Προεπισκόπηση εικόνας"/>
          <p:cNvSpPr>
            <a:spLocks noChangeAspect="1" noChangeArrowheads="1"/>
          </p:cNvSpPr>
          <p:nvPr/>
        </p:nvSpPr>
        <p:spPr bwMode="auto">
          <a:xfrm>
            <a:off x="155574" y="-144463"/>
            <a:ext cx="7597507" cy="759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6729" y="839316"/>
            <a:ext cx="7225414" cy="56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2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ροεπισκόπηση εικόνα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49" y="0"/>
            <a:ext cx="6714213" cy="7366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3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122348"/>
            <a:ext cx="10625069" cy="67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528" y="56882"/>
            <a:ext cx="5100839" cy="6801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30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3" y="0"/>
            <a:ext cx="9168063" cy="67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Προεπισκόπηση εικόνα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0" y="206524"/>
            <a:ext cx="11664695" cy="64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16" y="0"/>
            <a:ext cx="6769768" cy="9336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202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Προεπισκόπηση εικόνα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5391" y="-2310064"/>
            <a:ext cx="6593306" cy="1121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125"/>
            <a:ext cx="12192000" cy="88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7562"/>
      </p:ext>
    </p:extLst>
  </p:cSld>
  <p:clrMapOvr>
    <a:masterClrMapping/>
  </p:clrMapOvr>
</p:sld>
</file>

<file path=ppt/theme/theme1.xml><?xml version="1.0" encoding="utf-8"?>
<a:theme xmlns:a="http://schemas.openxmlformats.org/drawingml/2006/main" name="Ίχνος ατμού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TM04033937[[fn=ΙΧΝΟΣ ΑΤΜΟΥ]]</Template>
  <TotalTime>1259</TotalTime>
  <Words>17</Words>
  <Application>Microsoft Office PowerPoint</Application>
  <PresentationFormat>Ευρεία οθόνη</PresentationFormat>
  <Paragraphs>8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Ίχνος ατμού</vt:lpstr>
      <vt:lpstr>ΖΩΓΡΑΦΙΕΣ ΜΑΘΗΤΩΝ ΤΟΥ Α4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ΖΩΓΡΑΦΙΕΣ ΜΑΘΗΤΩΝ ΤΟΥ Α4</dc:title>
  <dc:creator>admin</dc:creator>
  <cp:lastModifiedBy>admin</cp:lastModifiedBy>
  <cp:revision>7</cp:revision>
  <dcterms:created xsi:type="dcterms:W3CDTF">2020-12-07T09:19:55Z</dcterms:created>
  <dcterms:modified xsi:type="dcterms:W3CDTF">2020-12-08T09:58:53Z</dcterms:modified>
</cp:coreProperties>
</file>